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4"/>
  </p:sldMasterIdLst>
  <p:notesMasterIdLst>
    <p:notesMasterId r:id="rId14"/>
  </p:notesMasterIdLst>
  <p:sldIdLst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36446729-3CFA-4AD7-848C-A52D85145188}">
          <p14:sldIdLst>
            <p14:sldId id="264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725"/>
    <a:srgbClr val="941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8940A-00BF-45D3-9971-0D89634DE32A}" type="datetimeFigureOut">
              <a:rPr lang="fr-BE" smtClean="0"/>
              <a:t>10-10-25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F32F0-E7A8-4E04-B41D-6D575B847C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227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602D-7242-483B-B11B-A242159E9BD5}" type="datetime1">
              <a:rPr lang="en-US" smtClean="0"/>
              <a:t>10/10/2025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CIRIEC Conference "SSE’s role in the socio-ecological transition"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2FFC-55E6-4498-8B93-5C7B8C0AB18A}" type="slidenum">
              <a:rPr lang="fr-BE" smtClean="0"/>
              <a:t>‹N°›</a:t>
            </a:fld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15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1E8E-2B19-4DC4-A793-D4461B0EF140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3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B1CD-C50D-41D4-AED5-891B3D706EAE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0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993-60AE-45F6-9AD2-518A6F4CA10D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4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EB12-25E2-43A0-977E-1B8310BAC794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6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BC32-FFAB-4C89-AD6E-2F5B99663A22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7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2993-1290-4176-B29B-B1A6DB6A6A04}" type="datetime1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9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13F0-4E00-4FFD-B7A3-C45E822076BA}" type="datetime1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79CE-8A6D-44EA-BBD0-EC07444D00BF}" type="datetime1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5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D6C2768-79C7-42B5-90AE-109FB1828555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0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74D1-469E-4C50-B41D-832ABCFC5EB8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7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B1312E-85B9-4439-9727-E6FD9A5BC85E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71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3D57B15B-D407-45DB-8C3F-C64AB274D32B}"/>
              </a:ext>
            </a:extLst>
          </p:cNvPr>
          <p:cNvSpPr txBox="1">
            <a:spLocks/>
          </p:cNvSpPr>
          <p:nvPr/>
        </p:nvSpPr>
        <p:spPr>
          <a:xfrm>
            <a:off x="605566" y="3931889"/>
            <a:ext cx="7543800" cy="11430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>
                <a:solidFill>
                  <a:srgbClr val="003366"/>
                </a:solidFill>
              </a:rPr>
              <a:t>Paper </a:t>
            </a:r>
            <a:r>
              <a:rPr lang="fr-BE" dirty="0" err="1">
                <a:solidFill>
                  <a:srgbClr val="003366"/>
                </a:solidFill>
              </a:rPr>
              <a:t>Presentation</a:t>
            </a:r>
            <a:endParaRPr lang="fr-BE" dirty="0">
              <a:solidFill>
                <a:srgbClr val="003366"/>
              </a:solidFill>
            </a:endParaRPr>
          </a:p>
          <a:p>
            <a:r>
              <a:rPr lang="fr-BE" dirty="0">
                <a:solidFill>
                  <a:srgbClr val="003366"/>
                </a:solidFill>
              </a:rPr>
              <a:t>Bordeaux, 27–29 </a:t>
            </a:r>
            <a:r>
              <a:rPr lang="fr-BE" dirty="0" err="1">
                <a:solidFill>
                  <a:srgbClr val="003366"/>
                </a:solidFill>
              </a:rPr>
              <a:t>October</a:t>
            </a:r>
            <a:r>
              <a:rPr lang="fr-BE" dirty="0">
                <a:solidFill>
                  <a:srgbClr val="003366"/>
                </a:solidFill>
              </a:rPr>
              <a:t> 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32BBF5-7744-48A8-8963-BD2D186FAC06}"/>
              </a:ext>
            </a:extLst>
          </p:cNvPr>
          <p:cNvSpPr txBox="1">
            <a:spLocks/>
          </p:cNvSpPr>
          <p:nvPr/>
        </p:nvSpPr>
        <p:spPr>
          <a:xfrm>
            <a:off x="1866446" y="1569703"/>
            <a:ext cx="6639674" cy="3897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rgbClr val="002060"/>
                </a:solidFill>
              </a:rPr>
              <a:t>10th CIRIEC International Research Conference on Social Economy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1103D6-57BE-4834-AA55-B43E7D1F83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35" y="126920"/>
            <a:ext cx="4722962" cy="755718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1D5FD0E-4A49-46A4-9F00-BCED5B5246AD}"/>
              </a:ext>
            </a:extLst>
          </p:cNvPr>
          <p:cNvSpPr txBox="1"/>
          <p:nvPr/>
        </p:nvSpPr>
        <p:spPr>
          <a:xfrm>
            <a:off x="2254135" y="2129154"/>
            <a:ext cx="5322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TITLE OF THE PAPER</a:t>
            </a:r>
          </a:p>
          <a:p>
            <a:pPr algn="ctr"/>
            <a:r>
              <a:rPr lang="fr-FR" sz="3200" dirty="0">
                <a:latin typeface="+mj-lt"/>
              </a:rPr>
              <a:t>TITRE DE LA PRESENTATION</a:t>
            </a:r>
          </a:p>
          <a:p>
            <a:pPr algn="ctr"/>
            <a:r>
              <a:rPr lang="fr-FR" sz="3200" dirty="0">
                <a:latin typeface="+mj-lt"/>
              </a:rPr>
              <a:t>TÍTULO DE LA PRESENTACIÓN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F2FC0A8-3ACA-428A-8292-01965686E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793" y="26306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8A5D4E6-2826-4AE1-860B-0913715F1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23" y="4788350"/>
            <a:ext cx="54227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Name of the author(s):</a:t>
            </a:r>
            <a:endParaRPr kumimoji="0" lang="fr-BE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Theme</a:t>
            </a:r>
            <a:r>
              <a:rPr kumimoji="0" lang="fr-BE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fr-BE" altLang="fr-F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selected</a:t>
            </a:r>
            <a:r>
              <a:rPr kumimoji="0" lang="fr-BE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Language</a:t>
            </a:r>
            <a:r>
              <a:rPr kumimoji="0" lang="fr-BE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</a:t>
            </a:r>
            <a:r>
              <a:rPr kumimoji="0" lang="fr-BE" altLang="fr-F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presentation</a:t>
            </a:r>
            <a:r>
              <a:rPr kumimoji="0" lang="fr-BE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:</a:t>
            </a:r>
            <a:r>
              <a:rPr kumimoji="0" lang="fr-BE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BE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A9A30E7-F9AB-46B5-9D84-2E43C1DC6949}"/>
              </a:ext>
            </a:extLst>
          </p:cNvPr>
          <p:cNvCxnSpPr>
            <a:cxnSpLocks/>
          </p:cNvCxnSpPr>
          <p:nvPr/>
        </p:nvCxnSpPr>
        <p:spPr>
          <a:xfrm>
            <a:off x="779530" y="5531074"/>
            <a:ext cx="772659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C0D3DC35-4838-4499-806C-45A88D925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10/2025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EECBB548-AEAB-44B1-9585-66CD86D4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17C2C82-F8E9-4A47-BAB2-FDD2D568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</a:t>
            </a:fld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1F8144F-C363-1DEF-8101-83F2519BD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521" y="5707392"/>
            <a:ext cx="798599" cy="3905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497554D-737F-FDC9-1912-178CDB5D7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528" y="5620148"/>
            <a:ext cx="562951" cy="5531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1AE2D4D-3A72-93B2-3AB4-4134531CD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6575" y="5480484"/>
            <a:ext cx="1065594" cy="75009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0435B47-91F7-1D15-833A-0E6574857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2857" y="5667056"/>
            <a:ext cx="713291" cy="474242"/>
          </a:xfrm>
          <a:prstGeom prst="rect">
            <a:avLst/>
          </a:prstGeom>
        </p:spPr>
      </p:pic>
      <p:pic>
        <p:nvPicPr>
          <p:cNvPr id="19" name="Image 18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54DB3452-FDC3-C1BF-55EA-690A439406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91" y="5583851"/>
            <a:ext cx="1456711" cy="72835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FA2AE2-E7F8-4433-63DC-F25AC139B61F}"/>
              </a:ext>
            </a:extLst>
          </p:cNvPr>
          <p:cNvSpPr txBox="1"/>
          <p:nvPr/>
        </p:nvSpPr>
        <p:spPr>
          <a:xfrm>
            <a:off x="726323" y="5720178"/>
            <a:ext cx="2140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The 10th International CIRIEC Social Economy </a:t>
            </a:r>
            <a:r>
              <a:rPr lang="fr-FR" sz="1100" spc="-5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Conference</a:t>
            </a:r>
            <a:r>
              <a:rPr lang="fr-FR" sz="1100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1100" spc="-5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is</a:t>
            </a:r>
            <a:r>
              <a:rPr lang="fr-FR" sz="1100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1100" spc="-5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supported</a:t>
            </a:r>
            <a:r>
              <a:rPr lang="fr-FR" sz="1100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by </a:t>
            </a:r>
            <a:endParaRPr lang="fr-BE" sz="1100" spc="-5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0140B65D-65C3-9BEA-C472-6C58AE55E5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6476" b="18886"/>
          <a:stretch/>
        </p:blipFill>
        <p:spPr>
          <a:xfrm>
            <a:off x="86809" y="909026"/>
            <a:ext cx="2179968" cy="1627078"/>
          </a:xfrm>
          <a:prstGeom prst="rect">
            <a:avLst/>
          </a:prstGeom>
        </p:spPr>
      </p:pic>
      <p:pic>
        <p:nvPicPr>
          <p:cNvPr id="14" name="Image 13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61DC9F48-F016-E783-D87E-8DB0DC0BDA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1880" y="5611323"/>
            <a:ext cx="648595" cy="6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6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2060"/>
                </a:solidFill>
              </a:rPr>
              <a:t>1. Introduction</a:t>
            </a:r>
            <a:r>
              <a:rPr lang="fr-FR" dirty="0">
                <a:solidFill>
                  <a:srgbClr val="002060"/>
                </a:solidFill>
              </a:rPr>
              <a:t> / </a:t>
            </a:r>
            <a:r>
              <a:rPr lang="fr-FR" dirty="0" err="1">
                <a:solidFill>
                  <a:srgbClr val="002060"/>
                </a:solidFill>
              </a:rPr>
              <a:t>Introducción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6" name="Picture 5" descr="event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368" y="89129"/>
            <a:ext cx="1188720" cy="749759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9C6F62-F259-4A9F-99A9-40FB5EB5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10/2025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D0A2D56-EA37-4C8B-AF31-569A6A3B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DB933C9-162D-4047-8B9C-045C53B9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600" dirty="0">
                <a:solidFill>
                  <a:srgbClr val="002060"/>
                </a:solidFill>
              </a:rPr>
              <a:t>2. Objectives &amp; Research Questions</a:t>
            </a:r>
            <a:r>
              <a:rPr lang="fr-FR" sz="3600" dirty="0">
                <a:solidFill>
                  <a:srgbClr val="002060"/>
                </a:solidFill>
              </a:rPr>
              <a:t> /Objectifs et questions de recherche/ </a:t>
            </a:r>
            <a:r>
              <a:rPr lang="es-ES" sz="3600" dirty="0">
                <a:solidFill>
                  <a:srgbClr val="002060"/>
                </a:solidFill>
              </a:rPr>
              <a:t>Objetivos y preguntas de investigación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6" name="Picture 5" descr="event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91440"/>
            <a:ext cx="1188720" cy="749759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8462D7-F2EF-4980-A2A7-E4DD69C1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10/2025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E5F5F84-4A00-40A7-BCE6-F627ADC4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464F0F6-FBDC-42BE-B4CA-A75097E7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2060"/>
                </a:solidFill>
              </a:rPr>
              <a:t>3. Methodology</a:t>
            </a:r>
            <a:r>
              <a:rPr lang="fr-FR" dirty="0">
                <a:solidFill>
                  <a:srgbClr val="002060"/>
                </a:solidFill>
              </a:rPr>
              <a:t> / </a:t>
            </a:r>
            <a:r>
              <a:rPr lang="fr-FR" dirty="0" err="1">
                <a:solidFill>
                  <a:srgbClr val="002060"/>
                </a:solidFill>
              </a:rPr>
              <a:t>Méthologie</a:t>
            </a:r>
            <a:r>
              <a:rPr lang="fr-FR" dirty="0">
                <a:solidFill>
                  <a:srgbClr val="002060"/>
                </a:solidFill>
              </a:rPr>
              <a:t> / </a:t>
            </a:r>
            <a:r>
              <a:rPr lang="fr-FR" dirty="0" err="1">
                <a:solidFill>
                  <a:srgbClr val="002060"/>
                </a:solidFill>
              </a:rPr>
              <a:t>Metodología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6" name="Picture 5" descr="event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91440"/>
            <a:ext cx="1188720" cy="749759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D4ABE5-E5B7-4B8A-B111-4922FB72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10/2025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03C2616-46B7-4674-BBD2-B8D74FC7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98C992-924D-488B-9990-5AB36C30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600" dirty="0">
                <a:solidFill>
                  <a:srgbClr val="002060"/>
                </a:solidFill>
              </a:rPr>
              <a:t>4. Data &amp; Case Study</a:t>
            </a:r>
            <a:r>
              <a:rPr lang="fr-FR" sz="3600" dirty="0">
                <a:solidFill>
                  <a:srgbClr val="002060"/>
                </a:solidFill>
              </a:rPr>
              <a:t> / Données et études de cas / </a:t>
            </a:r>
            <a:r>
              <a:rPr lang="es-ES" sz="3600" dirty="0">
                <a:solidFill>
                  <a:srgbClr val="002060"/>
                </a:solidFill>
              </a:rPr>
              <a:t>Datos y estudio de caso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6" name="Picture 5" descr="event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91440"/>
            <a:ext cx="1188720" cy="749759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F6CEB7-1E88-4C74-85CD-5F65D757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10/2025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4944ABC-F276-48F9-941F-73DA5E33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3E51218-AFF0-41BB-B658-60CF45FF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vent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91440"/>
            <a:ext cx="1188720" cy="74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2060"/>
                </a:solidFill>
              </a:rPr>
              <a:t>5. Results</a:t>
            </a:r>
            <a:r>
              <a:rPr lang="fr-FR" dirty="0">
                <a:solidFill>
                  <a:srgbClr val="002060"/>
                </a:solidFill>
              </a:rPr>
              <a:t> / Résultats / </a:t>
            </a:r>
            <a:r>
              <a:rPr lang="fr-FR" dirty="0" err="1">
                <a:solidFill>
                  <a:srgbClr val="002060"/>
                </a:solidFill>
              </a:rPr>
              <a:t>Resultados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F5797F-7895-4015-8F3C-35A9C5B9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10/2025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CC45F85-7C59-4CFB-B45C-B28684889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C337FAF-AFA1-45B8-93AA-4831003D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2060"/>
                </a:solidFill>
              </a:rPr>
              <a:t>6. Discussion</a:t>
            </a:r>
            <a:r>
              <a:rPr lang="fr-FR" dirty="0">
                <a:solidFill>
                  <a:srgbClr val="002060"/>
                </a:solidFill>
              </a:rPr>
              <a:t> / </a:t>
            </a:r>
            <a:r>
              <a:rPr lang="fr-FR" dirty="0" err="1">
                <a:solidFill>
                  <a:srgbClr val="002060"/>
                </a:solidFill>
              </a:rPr>
              <a:t>Debate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6" name="Picture 5" descr="event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91440"/>
            <a:ext cx="1188720" cy="749759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93812D-010A-4F3C-82B0-12DC1EE1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10/2025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D4784B5-A187-45DB-8E5F-0F2BE709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85891A6-5288-4875-B2CE-19B2DD77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vent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91440"/>
            <a:ext cx="1188720" cy="74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600" dirty="0">
                <a:solidFill>
                  <a:srgbClr val="002060"/>
                </a:solidFill>
              </a:rPr>
              <a:t>7. Conclusion &amp; Future Work</a:t>
            </a:r>
            <a:r>
              <a:rPr lang="fr-FR" sz="3600" dirty="0">
                <a:solidFill>
                  <a:srgbClr val="002060"/>
                </a:solidFill>
              </a:rPr>
              <a:t> / Conclusion et travaux futurs / </a:t>
            </a:r>
            <a:r>
              <a:rPr lang="fr-FR" sz="3600" dirty="0" err="1">
                <a:solidFill>
                  <a:srgbClr val="002060"/>
                </a:solidFill>
              </a:rPr>
              <a:t>Conclusión</a:t>
            </a:r>
            <a:r>
              <a:rPr lang="fr-FR" sz="3600" dirty="0">
                <a:solidFill>
                  <a:srgbClr val="002060"/>
                </a:solidFill>
              </a:rPr>
              <a:t> y </a:t>
            </a:r>
            <a:r>
              <a:rPr lang="fr-FR" sz="3600" dirty="0" err="1">
                <a:solidFill>
                  <a:srgbClr val="002060"/>
                </a:solidFill>
              </a:rPr>
              <a:t>trabajo</a:t>
            </a:r>
            <a:r>
              <a:rPr lang="fr-FR" sz="3600" dirty="0">
                <a:solidFill>
                  <a:srgbClr val="002060"/>
                </a:solidFill>
              </a:rPr>
              <a:t> </a:t>
            </a:r>
            <a:r>
              <a:rPr lang="fr-FR" sz="3600" dirty="0" err="1">
                <a:solidFill>
                  <a:srgbClr val="002060"/>
                </a:solidFill>
              </a:rPr>
              <a:t>futuro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6FB505-5F31-420F-8CF7-9A31421A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10/2025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68091E5-6D8F-429C-ACDB-698EC6D5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0D69959-80E8-42E9-A57F-A7C95024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92BDFE-1FD4-49E8-8A49-0E6CE9CD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7CD881-45C3-4788-B4B6-6B7B9AA37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CIRIEC Conference "SSE’s role in the socio-ecological transition"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D313CB-6239-4698-B0D0-5CE229B9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B06359-2BF5-4A93-AD16-FD9B716382C4}"/>
              </a:ext>
            </a:extLst>
          </p:cNvPr>
          <p:cNvSpPr txBox="1"/>
          <p:nvPr/>
        </p:nvSpPr>
        <p:spPr>
          <a:xfrm>
            <a:off x="1438835" y="618565"/>
            <a:ext cx="634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The 10th International CIRIEC Social Economy </a:t>
            </a:r>
            <a:r>
              <a:rPr lang="fr-FR" b="1" spc="-5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Conference</a:t>
            </a:r>
            <a:r>
              <a:rPr lang="fr-FR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fr-FR" b="1" spc="-5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is</a:t>
            </a:r>
            <a:r>
              <a:rPr lang="fr-FR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b="1" spc="-5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supported</a:t>
            </a:r>
            <a:r>
              <a:rPr lang="fr-FR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by </a:t>
            </a:r>
            <a:endParaRPr lang="fr-BE" b="1" spc="-5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D8BD20-31D2-4F18-B32F-655C3FFC2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20" y="1424306"/>
            <a:ext cx="2657712" cy="19356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7D5B83-4853-48A1-ADEA-DE631055A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636" y="4087891"/>
            <a:ext cx="1986727" cy="13209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81A8CD3-AAD6-473E-926B-CE48CBD3A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257" y="4225481"/>
            <a:ext cx="2419389" cy="11833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2E0AA9B-261B-464C-A760-E740355F6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053" y="1842976"/>
            <a:ext cx="1333310" cy="1309977"/>
          </a:xfrm>
          <a:prstGeom prst="rect">
            <a:avLst/>
          </a:prstGeom>
        </p:spPr>
      </p:pic>
      <p:pic>
        <p:nvPicPr>
          <p:cNvPr id="6" name="Image 5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A79E481C-134B-BA18-685E-3D72A1C82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30" y="1773382"/>
            <a:ext cx="3264516" cy="1632259"/>
          </a:xfrm>
          <a:prstGeom prst="rect">
            <a:avLst/>
          </a:prstGeom>
        </p:spPr>
      </p:pic>
      <p:pic>
        <p:nvPicPr>
          <p:cNvPr id="15" name="Image 14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A5F00167-0575-03A9-CD93-A684AD40E5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341" y="3748407"/>
            <a:ext cx="1767298" cy="176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80276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457D9A14313042950F1EF60352BD2E" ma:contentTypeVersion="17" ma:contentTypeDescription="Crée un document." ma:contentTypeScope="" ma:versionID="44fbac68e5d4abdbdf3a9da7a568a4b0">
  <xsd:schema xmlns:xsd="http://www.w3.org/2001/XMLSchema" xmlns:xs="http://www.w3.org/2001/XMLSchema" xmlns:p="http://schemas.microsoft.com/office/2006/metadata/properties" xmlns:ns2="36ebc1f8-ac11-4357-b9ea-f7853e9008ea" xmlns:ns3="1f8663a6-1cce-4712-9945-31a854c1ae92" xmlns:ns4="http://schemas.microsoft.com/sharepoint/v4" targetNamespace="http://schemas.microsoft.com/office/2006/metadata/properties" ma:root="true" ma:fieldsID="8ef4fea8f63e40dd27fa19a7fc57e38f" ns2:_="" ns3:_="" ns4:_="">
    <xsd:import namespace="36ebc1f8-ac11-4357-b9ea-f7853e9008ea"/>
    <xsd:import namespace="1f8663a6-1cce-4712-9945-31a854c1ae9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IconOverlay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bc1f8-ac11-4357-b9ea-f7853e9008e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9fb1f6d-d998-478b-b2f8-bf64e61827fe}" ma:internalName="TaxCatchAll" ma:showField="CatchAllData" ma:web="36ebc1f8-ac11-4357-b9ea-f7853e9008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663a6-1cce-4712-9945-31a854c1a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d653be64-17fc-4165-a412-e29351bc6c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CatchAll xmlns="36ebc1f8-ac11-4357-b9ea-f7853e9008ea" xsi:nil="true"/>
    <lcf76f155ced4ddcb4097134ff3c332f xmlns="1f8663a6-1cce-4712-9945-31a854c1ae92">
      <Terms xmlns="http://schemas.microsoft.com/office/infopath/2007/PartnerControls"/>
    </lcf76f155ced4ddcb4097134ff3c332f>
    <_dlc_DocId xmlns="36ebc1f8-ac11-4357-b9ea-f7853e9008ea">TDEUADUZWUW3-1197066893-4577432</_dlc_DocId>
    <_dlc_DocIdUrl xmlns="36ebc1f8-ac11-4357-b9ea-f7853e9008ea">
      <Url>https://adera33.sharepoint.com/sites/ADERA/_layouts/15/DocIdRedir.aspx?ID=TDEUADUZWUW3-1197066893-4577432</Url>
      <Description>TDEUADUZWUW3-1197066893-4577432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1C3C680-FB92-48B9-B884-4BF09D3F41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FEA486-FF9F-4FA4-ADF7-79CF4BD1AFD2}"/>
</file>

<file path=customXml/itemProps3.xml><?xml version="1.0" encoding="utf-8"?>
<ds:datastoreItem xmlns:ds="http://schemas.openxmlformats.org/officeDocument/2006/customXml" ds:itemID="{6A4A4416-29BB-466D-BEC8-CBBA6BE886A3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eb7c309f-1849-44f5-9bc9-58e5c451bace"/>
    <ds:schemaRef ds:uri="0c547b51-7182-463c-b67f-6081e9ec739d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24610BB0-E13C-482C-BEF6-ECB5F2F7DA25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245</Words>
  <Application>Microsoft Office PowerPoint</Application>
  <PresentationFormat>Affichage à l'écran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Rétrospective</vt:lpstr>
      <vt:lpstr>Présentation PowerPoint</vt:lpstr>
      <vt:lpstr>1. Introduction / Introducción</vt:lpstr>
      <vt:lpstr>2. Objectives &amp; Research Questions /Objectifs et questions de recherche/ Objetivos y preguntas de investigación</vt:lpstr>
      <vt:lpstr>3. Methodology / Méthologie / Metodología</vt:lpstr>
      <vt:lpstr>4. Data &amp; Case Study / Données et études de cas / Datos y estudio de caso</vt:lpstr>
      <vt:lpstr>5. Results / Résultats / Resultados</vt:lpstr>
      <vt:lpstr>6. Discussion / Debate</vt:lpstr>
      <vt:lpstr>7. Conclusion &amp; Future Work / Conclusion et travaux futurs / Conclusión y trabajo futuro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CIRIEC International Research Conference on Social Economy</dc:title>
  <dc:subject/>
  <dc:creator>Ciriec - Solène Gastal</dc:creator>
  <cp:keywords/>
  <dc:description>generated using python-pptx</dc:description>
  <cp:lastModifiedBy>Amélia Gustave</cp:lastModifiedBy>
  <cp:revision>8</cp:revision>
  <dcterms:created xsi:type="dcterms:W3CDTF">2013-01-27T09:14:16Z</dcterms:created>
  <dcterms:modified xsi:type="dcterms:W3CDTF">2025-10-10T08:14:19Z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0x01010045457D9A14313042950F1EF60352BD2E</vt:lpwstr>
  </property>
  <property fmtid="{D5CDD505-2E9C-101B-9397-08002B2CF9AE}" pid="3" name="_dlc_DocIdItemGuid">
    <vt:lpwstr>f18c8a13-10e1-49a1-a2a1-30b04e3921a2</vt:lpwstr>
  </property>
</Properties>
</file>